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63" r:id="rId15"/>
    <p:sldId id="270" r:id="rId16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D38CD7-69A0-4076-86C0-E7ADF4661E9B}">
  <a:tblStyle styleId="{0BD38CD7-69A0-4076-86C0-E7ADF4661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190b65c5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190b65c5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190b65c52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190b65c52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ba8b507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ba8b507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ba8b507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ba8b507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190b65c5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190b65c5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84c8b8eb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84c8b8eb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190b65c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190b65c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190b65c5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190b65c5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190b65c5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190b65c5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190b65c5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190b65c5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190b65c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190b65c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190b65c5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190b65c5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0" y="-4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4650" y="1686775"/>
            <a:ext cx="7334700" cy="13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90" b="1">
                <a:solidFill>
                  <a:schemeClr val="lt1"/>
                </a:solidFill>
              </a:rPr>
              <a:t>Stock Index Forecaster using ML</a:t>
            </a:r>
            <a:endParaRPr sz="4620"/>
          </a:p>
        </p:txBody>
      </p:sp>
      <p:sp>
        <p:nvSpPr>
          <p:cNvPr id="66" name="Google Shape;66;p13"/>
          <p:cNvSpPr txBox="1"/>
          <p:nvPr/>
        </p:nvSpPr>
        <p:spPr>
          <a:xfrm>
            <a:off x="4822025" y="3052350"/>
            <a:ext cx="40611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GUIDE :</a:t>
            </a:r>
            <a:r>
              <a:rPr lang="en" sz="1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Mrs.T.Monika Singh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00" b="1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BY : </a:t>
            </a:r>
            <a:endParaRPr sz="1700" b="1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160619733011-  Reshmika Dhannarapu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160619733059-  Vyshnavi Yelgoe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160619733044-  Sreeja Sogala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27" y="192538"/>
            <a:ext cx="1674425" cy="14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1730750" y="280325"/>
            <a:ext cx="61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Machine learning flowchart</a:t>
            </a:r>
            <a:endParaRPr sz="2500"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r="30502" b="27188"/>
          <a:stretch/>
        </p:blipFill>
        <p:spPr>
          <a:xfrm>
            <a:off x="371800" y="1255400"/>
            <a:ext cx="8464776" cy="34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Output Screens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75" y="1448250"/>
            <a:ext cx="7455699" cy="337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Output Screens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038" y="1338675"/>
            <a:ext cx="6349375" cy="38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Output Screens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62" y="1378375"/>
            <a:ext cx="7761275" cy="36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572100" y="1381975"/>
            <a:ext cx="4866000" cy="3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Wide range of users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Visualised results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Different types of detailed graphs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Easy to use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Accurate Information. </a:t>
            </a:r>
            <a:endParaRPr sz="2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  <p:sp>
        <p:nvSpPr>
          <p:cNvPr id="136" name="Google Shape;136;p20"/>
          <p:cNvSpPr/>
          <p:nvPr/>
        </p:nvSpPr>
        <p:spPr>
          <a:xfrm>
            <a:off x="5485457" y="4191200"/>
            <a:ext cx="690300" cy="7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6269930" y="3853976"/>
            <a:ext cx="690300" cy="10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054403" y="3023275"/>
            <a:ext cx="690300" cy="188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7838876" y="3200111"/>
            <a:ext cx="690300" cy="170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20"/>
          <p:cNvCxnSpPr/>
          <p:nvPr/>
        </p:nvCxnSpPr>
        <p:spPr>
          <a:xfrm rot="10800000">
            <a:off x="1045525" y="4925050"/>
            <a:ext cx="7786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0" y="10255"/>
            <a:ext cx="4572001" cy="513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2581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This project successfully helps people to invest right and predict the data as per the user requirements with utmost accuracy using machine learning technologies.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l="8334" r="8325"/>
          <a:stretch/>
        </p:blipFill>
        <p:spPr>
          <a:xfrm>
            <a:off x="5192475" y="2038225"/>
            <a:ext cx="3023400" cy="21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969975" y="892375"/>
            <a:ext cx="261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788" y="194575"/>
            <a:ext cx="3729926" cy="196694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251475" y="991425"/>
            <a:ext cx="302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00"/>
                </a:solidFill>
              </a:rPr>
              <a:t>Why manual analysis?</a:t>
            </a:r>
            <a:endParaRPr sz="2100">
              <a:solidFill>
                <a:srgbClr val="FFFF00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808800" y="2787700"/>
            <a:ext cx="3796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00"/>
                </a:solidFill>
              </a:rPr>
              <a:t>Use Stock Index Forecaster</a:t>
            </a:r>
            <a:endParaRPr sz="2100">
              <a:solidFill>
                <a:srgbClr val="FFFF00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519200" y="4338900"/>
            <a:ext cx="6105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Start investing on right times and get high returns!</a:t>
            </a:r>
            <a:endParaRPr sz="21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	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572100" y="1482200"/>
            <a:ext cx="7221600" cy="30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most crucial problem of the investor is to find the right approach in order to attain maximum profit.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right decision  in stock market can create a huge difference on an investor's life.</a:t>
            </a:r>
            <a:endParaRPr sz="23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built a web app build to visualise the direction of stock prices.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It also predicts values hence makes way for great investments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Model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572100" y="1462550"/>
            <a:ext cx="4542000" cy="30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734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Displays Company Description </a:t>
            </a:r>
            <a:endParaRPr sz="2200"/>
          </a:p>
          <a:p>
            <a:pPr marL="457200" lvl="0" indent="-34734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Displays Price plot from 1995 to present date </a:t>
            </a:r>
            <a:endParaRPr sz="2200"/>
          </a:p>
          <a:p>
            <a:pPr marL="457200" lvl="0" indent="-34734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Displays separate plotting considering the indicators.</a:t>
            </a:r>
            <a:endParaRPr sz="2200"/>
          </a:p>
          <a:p>
            <a:pPr marL="457200" lvl="0" indent="-34734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Easy UI</a:t>
            </a:r>
            <a:endParaRPr sz="2200"/>
          </a:p>
          <a:p>
            <a:pPr marL="457200" lvl="0" indent="-34734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User controlled Information</a:t>
            </a:r>
            <a:endParaRPr sz="2200"/>
          </a:p>
          <a:p>
            <a:pPr marL="457200" lvl="0" indent="-34734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Beginner Friendly </a:t>
            </a:r>
            <a:endParaRPr sz="2200"/>
          </a:p>
          <a:p>
            <a:pPr marL="457200" lvl="0" indent="-34734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Prediction of price plot for user prompted no of days.</a:t>
            </a:r>
            <a:endParaRPr sz="1800"/>
          </a:p>
        </p:txBody>
      </p:sp>
      <p:graphicFrame>
        <p:nvGraphicFramePr>
          <p:cNvPr id="90" name="Google Shape;90;p16"/>
          <p:cNvGraphicFramePr/>
          <p:nvPr/>
        </p:nvGraphicFramePr>
        <p:xfrm>
          <a:off x="5071481" y="4552231"/>
          <a:ext cx="3285800" cy="411323"/>
        </p:xfrm>
        <a:graphic>
          <a:graphicData uri="http://schemas.openxmlformats.org/drawingml/2006/table">
            <a:tbl>
              <a:tblPr>
                <a:noFill/>
                <a:tableStyleId>{0BD38CD7-69A0-4076-86C0-E7ADF4661E9B}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Google Shape;91;p16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16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Requirements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572100" y="1403675"/>
            <a:ext cx="4542000" cy="30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Processor</a:t>
            </a:r>
            <a:r>
              <a:rPr lang="en" sz="2200"/>
              <a:t>: Intel i5 or more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Motherboard:</a:t>
            </a:r>
            <a:r>
              <a:rPr lang="en" sz="2200"/>
              <a:t> Intel Chipset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RAM:</a:t>
            </a:r>
            <a:r>
              <a:rPr lang="en" sz="2200"/>
              <a:t> 8GB or more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Hard Disk:</a:t>
            </a:r>
            <a:r>
              <a:rPr lang="en" sz="2200"/>
              <a:t> 16GB or more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u="sng"/>
              <a:t>Disk Drive</a:t>
            </a:r>
            <a:r>
              <a:rPr lang="en" sz="2200"/>
              <a:t>: 1TB</a:t>
            </a:r>
            <a:endParaRPr sz="2200"/>
          </a:p>
        </p:txBody>
      </p:sp>
      <p:graphicFrame>
        <p:nvGraphicFramePr>
          <p:cNvPr id="102" name="Google Shape;102;p17"/>
          <p:cNvGraphicFramePr/>
          <p:nvPr/>
        </p:nvGraphicFramePr>
        <p:xfrm>
          <a:off x="5071481" y="4552231"/>
          <a:ext cx="3285800" cy="411323"/>
        </p:xfrm>
        <a:graphic>
          <a:graphicData uri="http://schemas.openxmlformats.org/drawingml/2006/table">
            <a:tbl>
              <a:tblPr>
                <a:noFill/>
                <a:tableStyleId>{0BD38CD7-69A0-4076-86C0-E7ADF4661E9B}</a:tableStyleId>
              </a:tblPr>
              <a:tblGrid>
                <a:gridCol w="821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3" name="Google Shape;103;p17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7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Requirements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572100" y="1482200"/>
            <a:ext cx="5013000" cy="30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Microsoft Visual Studio Code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Python 3.8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Pip Libraries such as Numpy,Dash,yfinance, pandas etc</a:t>
            </a:r>
            <a:endParaRPr sz="22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200"/>
          </a:p>
        </p:txBody>
      </p:sp>
      <p:sp>
        <p:nvSpPr>
          <p:cNvPr id="114" name="Google Shape;114;p18"/>
          <p:cNvSpPr/>
          <p:nvPr/>
        </p:nvSpPr>
        <p:spPr>
          <a:xfrm>
            <a:off x="5116426" y="3902434"/>
            <a:ext cx="687600" cy="81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5897736" y="3518215"/>
            <a:ext cx="687600" cy="119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6679046" y="2571750"/>
            <a:ext cx="687600" cy="214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7460357" y="2773229"/>
            <a:ext cx="687600" cy="194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p18"/>
          <p:cNvCxnSpPr/>
          <p:nvPr/>
        </p:nvCxnSpPr>
        <p:spPr>
          <a:xfrm rot="10800000">
            <a:off x="694200" y="4738550"/>
            <a:ext cx="775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572100" y="1325150"/>
            <a:ext cx="4777500" cy="30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reach beginners and experts equally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create a user controlled environment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 assistance tool to help understand stock market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make investing easy by predictions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Analyse the price plot by indicators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maximize profits and benefit from information.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 create a good investment decision support system</a:t>
            </a:r>
            <a:endParaRPr sz="2800"/>
          </a:p>
        </p:txBody>
      </p:sp>
      <p:sp>
        <p:nvSpPr>
          <p:cNvPr id="125" name="Google Shape;125;p19"/>
          <p:cNvSpPr/>
          <p:nvPr/>
        </p:nvSpPr>
        <p:spPr>
          <a:xfrm>
            <a:off x="5429066" y="4077893"/>
            <a:ext cx="695400" cy="78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6203930" y="3809193"/>
            <a:ext cx="692700" cy="105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6991173" y="2974200"/>
            <a:ext cx="692700" cy="189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7778417" y="3151950"/>
            <a:ext cx="692700" cy="171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9"/>
          <p:cNvCxnSpPr/>
          <p:nvPr/>
        </p:nvCxnSpPr>
        <p:spPr>
          <a:xfrm rot="10800000">
            <a:off x="960975" y="4885800"/>
            <a:ext cx="7814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Steps to build the web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1"/>
          </p:nvPr>
        </p:nvSpPr>
        <p:spPr>
          <a:xfrm>
            <a:off x="379200" y="1570700"/>
            <a:ext cx="49893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Create basic website layout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Creating a Machine Learning Model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Generating a company's information and graphs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Binding elements in a Single Server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Styling the application's web page</a:t>
            </a:r>
            <a:endParaRPr sz="2100"/>
          </a:p>
          <a:p>
            <a:pPr marL="13716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/>
          </a:p>
        </p:txBody>
      </p:sp>
      <p:sp>
        <p:nvSpPr>
          <p:cNvPr id="147" name="Google Shape;147;p21"/>
          <p:cNvSpPr/>
          <p:nvPr/>
        </p:nvSpPr>
        <p:spPr>
          <a:xfrm>
            <a:off x="5518000" y="36047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6338758" y="31378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7159516" y="19877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7980275" y="22326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 rot="10800000">
            <a:off x="572100" y="465020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/>
        </p:nvSpPr>
        <p:spPr>
          <a:xfrm>
            <a:off x="1720950" y="501250"/>
            <a:ext cx="6143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Project flowchart</a:t>
            </a:r>
            <a:endParaRPr sz="2500"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l="4085" t="16850" r="3055" b="6414"/>
          <a:stretch/>
        </p:blipFill>
        <p:spPr>
          <a:xfrm>
            <a:off x="1931575" y="1070650"/>
            <a:ext cx="5805751" cy="35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On-screen Show (16:9)</PresentationFormat>
  <Paragraphs>82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Merriweather</vt:lpstr>
      <vt:lpstr>Roboto</vt:lpstr>
      <vt:lpstr>Arial</vt:lpstr>
      <vt:lpstr>Paradigm</vt:lpstr>
      <vt:lpstr>Stock Index Forecaster using ML</vt:lpstr>
      <vt:lpstr>PowerPoint Presentation</vt:lpstr>
      <vt:lpstr>Introduction </vt:lpstr>
      <vt:lpstr>Proposed Model   </vt:lpstr>
      <vt:lpstr>Hardware Requirements</vt:lpstr>
      <vt:lpstr>Software Requirements</vt:lpstr>
      <vt:lpstr>Objectives   </vt:lpstr>
      <vt:lpstr>  Steps to build the web application   </vt:lpstr>
      <vt:lpstr>PowerPoint Presentation</vt:lpstr>
      <vt:lpstr>PowerPoint Presentation</vt:lpstr>
      <vt:lpstr>  Output Screens   </vt:lpstr>
      <vt:lpstr>  Output Screens   </vt:lpstr>
      <vt:lpstr>  Output Screens   </vt:lpstr>
      <vt:lpstr>Scope 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Index Forecaster using ML</dc:title>
  <cp:lastModifiedBy>Reshmika Dhannarapu</cp:lastModifiedBy>
  <cp:revision>1</cp:revision>
  <dcterms:modified xsi:type="dcterms:W3CDTF">2022-01-05T17:33:37Z</dcterms:modified>
</cp:coreProperties>
</file>